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6" r:id="rId2"/>
    <p:sldId id="284" r:id="rId3"/>
    <p:sldId id="333" r:id="rId4"/>
    <p:sldId id="304" r:id="rId5"/>
    <p:sldId id="326" r:id="rId6"/>
    <p:sldId id="327" r:id="rId7"/>
    <p:sldId id="325" r:id="rId8"/>
    <p:sldId id="328" r:id="rId9"/>
    <p:sldId id="305" r:id="rId10"/>
    <p:sldId id="286" r:id="rId11"/>
    <p:sldId id="285" r:id="rId12"/>
    <p:sldId id="297" r:id="rId13"/>
    <p:sldId id="289" r:id="rId14"/>
    <p:sldId id="287" r:id="rId15"/>
    <p:sldId id="288" r:id="rId16"/>
    <p:sldId id="298" r:id="rId17"/>
    <p:sldId id="332" r:id="rId18"/>
    <p:sldId id="278" r:id="rId19"/>
    <p:sldId id="307" r:id="rId20"/>
    <p:sldId id="308" r:id="rId21"/>
    <p:sldId id="324" r:id="rId22"/>
    <p:sldId id="319" r:id="rId23"/>
    <p:sldId id="314" r:id="rId24"/>
    <p:sldId id="315" r:id="rId25"/>
    <p:sldId id="290" r:id="rId26"/>
    <p:sldId id="317" r:id="rId27"/>
    <p:sldId id="322" r:id="rId28"/>
    <p:sldId id="323" r:id="rId29"/>
    <p:sldId id="293" r:id="rId30"/>
    <p:sldId id="309" r:id="rId31"/>
    <p:sldId id="321" r:id="rId32"/>
    <p:sldId id="295" r:id="rId33"/>
    <p:sldId id="294" r:id="rId34"/>
    <p:sldId id="299" r:id="rId35"/>
    <p:sldId id="279" r:id="rId36"/>
    <p:sldId id="301" r:id="rId37"/>
    <p:sldId id="282" r:id="rId38"/>
    <p:sldId id="268" r:id="rId39"/>
    <p:sldId id="302" r:id="rId40"/>
    <p:sldId id="280" r:id="rId41"/>
    <p:sldId id="316" r:id="rId42"/>
    <p:sldId id="283" r:id="rId43"/>
    <p:sldId id="281" r:id="rId44"/>
    <p:sldId id="291" r:id="rId45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6619" autoAdjust="0"/>
  </p:normalViewPr>
  <p:slideViewPr>
    <p:cSldViewPr>
      <p:cViewPr varScale="1">
        <p:scale>
          <a:sx n="90" d="100"/>
          <a:sy n="90" d="100"/>
        </p:scale>
        <p:origin x="6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Examples &amp; Applications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71883" y="2623273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- Solutions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Implications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Examples &amp;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allAtOnce" animBg="1"/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91" y="2420888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2" y="1796565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11921</TotalTime>
  <Words>947</Words>
  <Application>Microsoft Office PowerPoint</Application>
  <PresentationFormat>On-screen Show (4:3)</PresentationFormat>
  <Paragraphs>342</Paragraphs>
  <Slides>44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Human vs Machine problem solving</vt:lpstr>
      <vt:lpstr>Human vs Machine problem solving</vt:lpstr>
      <vt:lpstr>The Turing Test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ARTIFICIAL INTELLIGENCE</vt:lpstr>
      <vt:lpstr>Problem Solving -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Artificial Intelligence – Dimension Reduction</vt:lpstr>
      <vt:lpstr>Artificial Intelligence – Dimension Reduction</vt:lpstr>
      <vt:lpstr>Artificial Intelligence – Generative Adversarial Networks</vt:lpstr>
      <vt:lpstr>Artificiel Intelligence – Data Generation</vt:lpstr>
      <vt:lpstr>ARTIFICIAL INTELLIGENCE</vt:lpstr>
      <vt:lpstr>Artificial Intelligence – AI Self Creation</vt:lpstr>
      <vt:lpstr>Artificial Intelligence - Singularity</vt:lpstr>
      <vt:lpstr>Artificial Intelligence PowerPoint Template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David Carbonel</cp:lastModifiedBy>
  <cp:revision>246</cp:revision>
  <dcterms:created xsi:type="dcterms:W3CDTF">2013-09-12T13:05:01Z</dcterms:created>
  <dcterms:modified xsi:type="dcterms:W3CDTF">2018-11-23T20:25:29Z</dcterms:modified>
</cp:coreProperties>
</file>